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sldIdLst>
    <p:sldId id="256" r:id="rId2"/>
    <p:sldId id="257" r:id="rId3"/>
    <p:sldId id="274" r:id="rId4"/>
    <p:sldId id="301" r:id="rId5"/>
    <p:sldId id="324" r:id="rId6"/>
    <p:sldId id="325" r:id="rId7"/>
    <p:sldId id="337" r:id="rId8"/>
    <p:sldId id="336" r:id="rId9"/>
    <p:sldId id="326" r:id="rId10"/>
    <p:sldId id="329" r:id="rId11"/>
    <p:sldId id="327" r:id="rId12"/>
    <p:sldId id="335" r:id="rId13"/>
    <p:sldId id="268" r:id="rId1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329"/>
    <a:srgbClr val="242730"/>
    <a:srgbClr val="092561"/>
    <a:srgbClr val="79AD1B"/>
    <a:srgbClr val="1D5FAF"/>
    <a:srgbClr val="2879DC"/>
    <a:srgbClr val="5D9BE5"/>
    <a:srgbClr val="DAE9F6"/>
    <a:srgbClr val="B5E65C"/>
    <a:srgbClr val="4B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0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692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334911-2017-4D59-9316-9D570310E06B}" type="doc">
      <dgm:prSet loTypeId="urn:microsoft.com/office/officeart/2005/8/layout/vProcess5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2898A935-2807-4829-8773-7C77496FF545}">
      <dgm:prSet phldrT="[텍스트]"/>
      <dgm:spPr/>
      <dgm:t>
        <a:bodyPr/>
        <a:lstStyle/>
        <a:p>
          <a:pPr algn="ctr" latinLnBrk="1"/>
          <a:r>
            <a:rPr lang="ko-KR" altLang="en-US" dirty="0"/>
            <a:t>오목 </a:t>
          </a:r>
          <a:r>
            <a:rPr lang="en-US" altLang="ko-KR" dirty="0"/>
            <a:t>UI </a:t>
          </a:r>
          <a:r>
            <a:rPr lang="ko-KR" altLang="en-US" dirty="0"/>
            <a:t>개발 툴 선정</a:t>
          </a:r>
        </a:p>
      </dgm:t>
    </dgm:pt>
    <dgm:pt modelId="{BEC201BD-C9B6-4490-A6F9-536AD1D484A2}" type="parTrans" cxnId="{04805008-28A9-4402-A8D8-C02E43BBA27C}">
      <dgm:prSet/>
      <dgm:spPr/>
      <dgm:t>
        <a:bodyPr/>
        <a:lstStyle/>
        <a:p>
          <a:pPr latinLnBrk="1"/>
          <a:endParaRPr lang="ko-KR" altLang="en-US"/>
        </a:p>
      </dgm:t>
    </dgm:pt>
    <dgm:pt modelId="{62AA70F5-5804-4ED1-8EB5-BC24A6ED9D92}" type="sibTrans" cxnId="{04805008-28A9-4402-A8D8-C02E43BBA27C}">
      <dgm:prSet/>
      <dgm:spPr/>
      <dgm:t>
        <a:bodyPr/>
        <a:lstStyle/>
        <a:p>
          <a:pPr latinLnBrk="1"/>
          <a:endParaRPr lang="ko-KR" altLang="en-US"/>
        </a:p>
      </dgm:t>
    </dgm:pt>
    <dgm:pt modelId="{AC5455E1-AB5B-45C0-84C6-C0EF640FFCF5}">
      <dgm:prSet phldrT="[텍스트]"/>
      <dgm:spPr/>
      <dgm:t>
        <a:bodyPr/>
        <a:lstStyle/>
        <a:p>
          <a:pPr algn="ctr" latinLnBrk="1"/>
          <a:r>
            <a:rPr lang="ko-KR" altLang="en-US" dirty="0"/>
            <a:t>오목 룰 선정</a:t>
          </a:r>
        </a:p>
      </dgm:t>
    </dgm:pt>
    <dgm:pt modelId="{18263041-3BD3-4E1C-8DC6-791E7A0CED99}" type="parTrans" cxnId="{1511322C-9C9D-4F9B-B1B5-391EF8360179}">
      <dgm:prSet/>
      <dgm:spPr/>
      <dgm:t>
        <a:bodyPr/>
        <a:lstStyle/>
        <a:p>
          <a:pPr latinLnBrk="1"/>
          <a:endParaRPr lang="ko-KR" altLang="en-US"/>
        </a:p>
      </dgm:t>
    </dgm:pt>
    <dgm:pt modelId="{20B253E2-7B2B-4AD5-84FC-FEDEC630C618}" type="sibTrans" cxnId="{1511322C-9C9D-4F9B-B1B5-391EF8360179}">
      <dgm:prSet/>
      <dgm:spPr/>
      <dgm:t>
        <a:bodyPr/>
        <a:lstStyle/>
        <a:p>
          <a:pPr latinLnBrk="1"/>
          <a:endParaRPr lang="ko-KR" altLang="en-US"/>
        </a:p>
      </dgm:t>
    </dgm:pt>
    <dgm:pt modelId="{72015393-0B49-4F22-AD46-B17D2DC8EF65}">
      <dgm:prSet phldrT="[텍스트]"/>
      <dgm:spPr/>
      <dgm:t>
        <a:bodyPr/>
        <a:lstStyle/>
        <a:p>
          <a:pPr algn="ctr" latinLnBrk="1"/>
          <a:r>
            <a:rPr lang="en-US" dirty="0"/>
            <a:t>Rule-based AI </a:t>
          </a:r>
          <a:r>
            <a:rPr lang="ko-KR" altLang="en-US" dirty="0"/>
            <a:t>제작</a:t>
          </a:r>
        </a:p>
      </dgm:t>
    </dgm:pt>
    <dgm:pt modelId="{C7509EBE-A001-45F6-B31B-13C0E5674D90}" type="parTrans" cxnId="{E3E33A86-6333-4774-91DF-9BC1D3EF6BDF}">
      <dgm:prSet/>
      <dgm:spPr/>
      <dgm:t>
        <a:bodyPr/>
        <a:lstStyle/>
        <a:p>
          <a:pPr latinLnBrk="1"/>
          <a:endParaRPr lang="ko-KR" altLang="en-US"/>
        </a:p>
      </dgm:t>
    </dgm:pt>
    <dgm:pt modelId="{DDD8F84B-FBAF-4011-B295-782C0E883AF6}" type="sibTrans" cxnId="{E3E33A86-6333-4774-91DF-9BC1D3EF6BDF}">
      <dgm:prSet/>
      <dgm:spPr/>
      <dgm:t>
        <a:bodyPr/>
        <a:lstStyle/>
        <a:p>
          <a:pPr latinLnBrk="1"/>
          <a:endParaRPr lang="ko-KR" altLang="en-US"/>
        </a:p>
      </dgm:t>
    </dgm:pt>
    <dgm:pt modelId="{EDCE173B-4E48-407A-A7F9-C19EF28C721D}">
      <dgm:prSet phldrT="[텍스트]"/>
      <dgm:spPr/>
      <dgm:t>
        <a:bodyPr/>
        <a:lstStyle/>
        <a:p>
          <a:pPr latinLnBrk="1"/>
          <a:endParaRPr lang="ko-KR" altLang="en-US"/>
        </a:p>
      </dgm:t>
    </dgm:pt>
    <dgm:pt modelId="{7EFF5CD1-82BA-4245-B407-2937A0525EAA}" type="parTrans" cxnId="{9B233961-31E8-4CD7-8DC8-C0E1D34F56BF}">
      <dgm:prSet/>
      <dgm:spPr/>
      <dgm:t>
        <a:bodyPr/>
        <a:lstStyle/>
        <a:p>
          <a:pPr latinLnBrk="1"/>
          <a:endParaRPr lang="ko-KR" altLang="en-US"/>
        </a:p>
      </dgm:t>
    </dgm:pt>
    <dgm:pt modelId="{47859903-4D66-46EB-9055-9D4B2E5D99A9}" type="sibTrans" cxnId="{9B233961-31E8-4CD7-8DC8-C0E1D34F56BF}">
      <dgm:prSet/>
      <dgm:spPr/>
      <dgm:t>
        <a:bodyPr/>
        <a:lstStyle/>
        <a:p>
          <a:pPr latinLnBrk="1"/>
          <a:endParaRPr lang="ko-KR" altLang="en-US"/>
        </a:p>
      </dgm:t>
    </dgm:pt>
    <dgm:pt modelId="{BEEC6604-CF69-460D-91AF-3B68C0D6C7F1}">
      <dgm:prSet phldrT="[텍스트]"/>
      <dgm:spPr/>
      <dgm:t>
        <a:bodyPr/>
        <a:lstStyle/>
        <a:p>
          <a:pPr algn="ctr" latinLnBrk="1"/>
          <a:r>
            <a:rPr lang="ko-KR" altLang="en-US" dirty="0"/>
            <a:t>고수준 </a:t>
          </a:r>
          <a:r>
            <a:rPr lang="en-US" dirty="0"/>
            <a:t>AI </a:t>
          </a:r>
          <a:r>
            <a:rPr lang="ko-KR" altLang="en-US" dirty="0"/>
            <a:t>제작</a:t>
          </a:r>
        </a:p>
      </dgm:t>
    </dgm:pt>
    <dgm:pt modelId="{865BF77C-7738-4601-9F43-B9B5E825430E}" type="parTrans" cxnId="{D29CDA59-A489-49AD-8862-F47698472A3B}">
      <dgm:prSet/>
      <dgm:spPr/>
      <dgm:t>
        <a:bodyPr/>
        <a:lstStyle/>
        <a:p>
          <a:pPr latinLnBrk="1"/>
          <a:endParaRPr lang="ko-KR" altLang="en-US"/>
        </a:p>
      </dgm:t>
    </dgm:pt>
    <dgm:pt modelId="{ABFDB75C-D774-4B5F-A440-BDDA3CED02C4}" type="sibTrans" cxnId="{D29CDA59-A489-49AD-8862-F47698472A3B}">
      <dgm:prSet/>
      <dgm:spPr/>
      <dgm:t>
        <a:bodyPr/>
        <a:lstStyle/>
        <a:p>
          <a:pPr latinLnBrk="1"/>
          <a:endParaRPr lang="ko-KR" altLang="en-US"/>
        </a:p>
      </dgm:t>
    </dgm:pt>
    <dgm:pt modelId="{B5C7EA2E-BD42-460E-8991-104F27760BA2}">
      <dgm:prSet phldrT="[텍스트]"/>
      <dgm:spPr/>
      <dgm:t>
        <a:bodyPr/>
        <a:lstStyle/>
        <a:p>
          <a:pPr algn="ctr" latinLnBrk="1"/>
          <a:r>
            <a:rPr lang="en-US"/>
            <a:t>  Agent </a:t>
          </a:r>
          <a:r>
            <a:rPr lang="ko-KR" altLang="en-US" dirty="0"/>
            <a:t>생성 </a:t>
          </a:r>
          <a:r>
            <a:rPr lang="en-US" altLang="ko-KR" dirty="0"/>
            <a:t>&amp; </a:t>
          </a:r>
          <a:r>
            <a:rPr lang="en-US" dirty="0"/>
            <a:t>TD-agent </a:t>
          </a:r>
          <a:r>
            <a:rPr lang="ko-KR" altLang="en-US" dirty="0"/>
            <a:t>대국</a:t>
          </a:r>
        </a:p>
      </dgm:t>
    </dgm:pt>
    <dgm:pt modelId="{300F3B7D-9090-4444-A9E8-6BFF6FD5176B}" type="parTrans" cxnId="{380BAD9B-F3EF-4171-8B96-A72F47C9238F}">
      <dgm:prSet/>
      <dgm:spPr/>
      <dgm:t>
        <a:bodyPr/>
        <a:lstStyle/>
        <a:p>
          <a:pPr latinLnBrk="1"/>
          <a:endParaRPr lang="ko-KR" altLang="en-US"/>
        </a:p>
      </dgm:t>
    </dgm:pt>
    <dgm:pt modelId="{0BE2FD70-A3D4-4F1A-A4C3-1397F3B37EFF}" type="sibTrans" cxnId="{380BAD9B-F3EF-4171-8B96-A72F47C9238F}">
      <dgm:prSet/>
      <dgm:spPr/>
      <dgm:t>
        <a:bodyPr/>
        <a:lstStyle/>
        <a:p>
          <a:pPr latinLnBrk="1"/>
          <a:endParaRPr lang="ko-KR" altLang="en-US"/>
        </a:p>
      </dgm:t>
    </dgm:pt>
    <dgm:pt modelId="{BA5FBDCE-B3A4-4BB1-8E81-E0F8F493426D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5361DCFE-0AB3-45AC-925C-11E5652459AF}" type="parTrans" cxnId="{BA4B2854-EC29-4182-95CF-C13D05C01AA3}">
      <dgm:prSet/>
      <dgm:spPr/>
      <dgm:t>
        <a:bodyPr/>
        <a:lstStyle/>
        <a:p>
          <a:pPr latinLnBrk="1"/>
          <a:endParaRPr lang="ko-KR" altLang="en-US"/>
        </a:p>
      </dgm:t>
    </dgm:pt>
    <dgm:pt modelId="{8C29DC5A-0DDC-4409-B473-AB271384C240}" type="sibTrans" cxnId="{BA4B2854-EC29-4182-95CF-C13D05C01AA3}">
      <dgm:prSet/>
      <dgm:spPr/>
      <dgm:t>
        <a:bodyPr/>
        <a:lstStyle/>
        <a:p>
          <a:pPr latinLnBrk="1"/>
          <a:endParaRPr lang="ko-KR" altLang="en-US"/>
        </a:p>
      </dgm:t>
    </dgm:pt>
    <dgm:pt modelId="{F38B97E1-D55A-4E41-90FB-C3BBF68A1FE3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9157EE49-FF95-4854-AA2E-7630F3FCF776}" type="parTrans" cxnId="{FA96FF6A-A34C-4064-A035-7DA522E1F61F}">
      <dgm:prSet/>
      <dgm:spPr/>
      <dgm:t>
        <a:bodyPr/>
        <a:lstStyle/>
        <a:p>
          <a:pPr latinLnBrk="1"/>
          <a:endParaRPr lang="ko-KR" altLang="en-US"/>
        </a:p>
      </dgm:t>
    </dgm:pt>
    <dgm:pt modelId="{C14B0DCE-2E2A-404E-9CDF-E88767BA998C}" type="sibTrans" cxnId="{FA96FF6A-A34C-4064-A035-7DA522E1F61F}">
      <dgm:prSet/>
      <dgm:spPr/>
      <dgm:t>
        <a:bodyPr/>
        <a:lstStyle/>
        <a:p>
          <a:pPr latinLnBrk="1"/>
          <a:endParaRPr lang="ko-KR" altLang="en-US"/>
        </a:p>
      </dgm:t>
    </dgm:pt>
    <dgm:pt modelId="{3264AE2B-84C9-4E6D-A1E4-2F164E3AE395}" type="pres">
      <dgm:prSet presAssocID="{E3334911-2017-4D59-9316-9D570310E06B}" presName="outerComposite" presStyleCnt="0">
        <dgm:presLayoutVars>
          <dgm:chMax val="5"/>
          <dgm:dir/>
          <dgm:resizeHandles val="exact"/>
        </dgm:presLayoutVars>
      </dgm:prSet>
      <dgm:spPr/>
    </dgm:pt>
    <dgm:pt modelId="{38CC025A-6E8A-4481-AD3D-748FCE5C8069}" type="pres">
      <dgm:prSet presAssocID="{E3334911-2017-4D59-9316-9D570310E06B}" presName="dummyMaxCanvas" presStyleCnt="0">
        <dgm:presLayoutVars/>
      </dgm:prSet>
      <dgm:spPr/>
    </dgm:pt>
    <dgm:pt modelId="{B8F18D45-AC27-44B6-8542-4810E2F623E4}" type="pres">
      <dgm:prSet presAssocID="{E3334911-2017-4D59-9316-9D570310E06B}" presName="FiveNodes_1" presStyleLbl="node1" presStyleIdx="0" presStyleCnt="5">
        <dgm:presLayoutVars>
          <dgm:bulletEnabled val="1"/>
        </dgm:presLayoutVars>
      </dgm:prSet>
      <dgm:spPr/>
    </dgm:pt>
    <dgm:pt modelId="{269A73B9-ABD1-47CD-B4F5-471F7A594559}" type="pres">
      <dgm:prSet presAssocID="{E3334911-2017-4D59-9316-9D570310E06B}" presName="FiveNodes_2" presStyleLbl="node1" presStyleIdx="1" presStyleCnt="5">
        <dgm:presLayoutVars>
          <dgm:bulletEnabled val="1"/>
        </dgm:presLayoutVars>
      </dgm:prSet>
      <dgm:spPr/>
    </dgm:pt>
    <dgm:pt modelId="{9FB9D609-F657-42A2-B105-11E9BAEED281}" type="pres">
      <dgm:prSet presAssocID="{E3334911-2017-4D59-9316-9D570310E06B}" presName="FiveNodes_3" presStyleLbl="node1" presStyleIdx="2" presStyleCnt="5">
        <dgm:presLayoutVars>
          <dgm:bulletEnabled val="1"/>
        </dgm:presLayoutVars>
      </dgm:prSet>
      <dgm:spPr/>
    </dgm:pt>
    <dgm:pt modelId="{0498C9C5-625D-42B8-8D1D-8CB26A8BC835}" type="pres">
      <dgm:prSet presAssocID="{E3334911-2017-4D59-9316-9D570310E06B}" presName="FiveNodes_4" presStyleLbl="node1" presStyleIdx="3" presStyleCnt="5">
        <dgm:presLayoutVars>
          <dgm:bulletEnabled val="1"/>
        </dgm:presLayoutVars>
      </dgm:prSet>
      <dgm:spPr/>
    </dgm:pt>
    <dgm:pt modelId="{2D71E4C2-5E35-4990-835F-1B8740DCA83E}" type="pres">
      <dgm:prSet presAssocID="{E3334911-2017-4D59-9316-9D570310E06B}" presName="FiveNodes_5" presStyleLbl="node1" presStyleIdx="4" presStyleCnt="5" custLinFactNeighborX="-1528" custLinFactNeighborY="50047">
        <dgm:presLayoutVars>
          <dgm:bulletEnabled val="1"/>
        </dgm:presLayoutVars>
      </dgm:prSet>
      <dgm:spPr/>
    </dgm:pt>
    <dgm:pt modelId="{E2DED28C-694A-4BE6-B01B-02936E58E997}" type="pres">
      <dgm:prSet presAssocID="{E3334911-2017-4D59-9316-9D570310E06B}" presName="FiveConn_1-2" presStyleLbl="fgAccFollowNode1" presStyleIdx="0" presStyleCnt="4">
        <dgm:presLayoutVars>
          <dgm:bulletEnabled val="1"/>
        </dgm:presLayoutVars>
      </dgm:prSet>
      <dgm:spPr/>
    </dgm:pt>
    <dgm:pt modelId="{A89F400A-E33B-4073-B331-57A9ED757D8C}" type="pres">
      <dgm:prSet presAssocID="{E3334911-2017-4D59-9316-9D570310E06B}" presName="FiveConn_2-3" presStyleLbl="fgAccFollowNode1" presStyleIdx="1" presStyleCnt="4">
        <dgm:presLayoutVars>
          <dgm:bulletEnabled val="1"/>
        </dgm:presLayoutVars>
      </dgm:prSet>
      <dgm:spPr/>
    </dgm:pt>
    <dgm:pt modelId="{3962EDBE-8F88-474A-B57C-90A0A70A20B2}" type="pres">
      <dgm:prSet presAssocID="{E3334911-2017-4D59-9316-9D570310E06B}" presName="FiveConn_3-4" presStyleLbl="fgAccFollowNode1" presStyleIdx="2" presStyleCnt="4">
        <dgm:presLayoutVars>
          <dgm:bulletEnabled val="1"/>
        </dgm:presLayoutVars>
      </dgm:prSet>
      <dgm:spPr/>
    </dgm:pt>
    <dgm:pt modelId="{1D2CB686-435E-4AA3-BD9A-8C688C4483ED}" type="pres">
      <dgm:prSet presAssocID="{E3334911-2017-4D59-9316-9D570310E06B}" presName="FiveConn_4-5" presStyleLbl="fgAccFollowNode1" presStyleIdx="3" presStyleCnt="4">
        <dgm:presLayoutVars>
          <dgm:bulletEnabled val="1"/>
        </dgm:presLayoutVars>
      </dgm:prSet>
      <dgm:spPr/>
    </dgm:pt>
    <dgm:pt modelId="{7CE941A4-BCF3-47EE-AC82-8DD33BEEC663}" type="pres">
      <dgm:prSet presAssocID="{E3334911-2017-4D59-9316-9D570310E06B}" presName="FiveNodes_1_text" presStyleLbl="node1" presStyleIdx="4" presStyleCnt="5">
        <dgm:presLayoutVars>
          <dgm:bulletEnabled val="1"/>
        </dgm:presLayoutVars>
      </dgm:prSet>
      <dgm:spPr/>
    </dgm:pt>
    <dgm:pt modelId="{9C103740-F095-4248-8749-190BC2856D99}" type="pres">
      <dgm:prSet presAssocID="{E3334911-2017-4D59-9316-9D570310E06B}" presName="FiveNodes_2_text" presStyleLbl="node1" presStyleIdx="4" presStyleCnt="5">
        <dgm:presLayoutVars>
          <dgm:bulletEnabled val="1"/>
        </dgm:presLayoutVars>
      </dgm:prSet>
      <dgm:spPr/>
    </dgm:pt>
    <dgm:pt modelId="{457A55DD-0527-43CD-88F0-2FB56A42FAFA}" type="pres">
      <dgm:prSet presAssocID="{E3334911-2017-4D59-9316-9D570310E06B}" presName="FiveNodes_3_text" presStyleLbl="node1" presStyleIdx="4" presStyleCnt="5">
        <dgm:presLayoutVars>
          <dgm:bulletEnabled val="1"/>
        </dgm:presLayoutVars>
      </dgm:prSet>
      <dgm:spPr/>
    </dgm:pt>
    <dgm:pt modelId="{66BCB018-6BDC-4115-979F-F9E77E277546}" type="pres">
      <dgm:prSet presAssocID="{E3334911-2017-4D59-9316-9D570310E06B}" presName="FiveNodes_4_text" presStyleLbl="node1" presStyleIdx="4" presStyleCnt="5">
        <dgm:presLayoutVars>
          <dgm:bulletEnabled val="1"/>
        </dgm:presLayoutVars>
      </dgm:prSet>
      <dgm:spPr/>
    </dgm:pt>
    <dgm:pt modelId="{FFC58C67-9842-4268-8063-2C2F1A0EFDAC}" type="pres">
      <dgm:prSet presAssocID="{E3334911-2017-4D59-9316-9D570310E06B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0527CC00-6BFB-4D0D-9921-31A85A542C19}" type="presOf" srcId="{2898A935-2807-4829-8773-7C77496FF545}" destId="{7CE941A4-BCF3-47EE-AC82-8DD33BEEC663}" srcOrd="1" destOrd="0" presId="urn:microsoft.com/office/officeart/2005/8/layout/vProcess5"/>
    <dgm:cxn modelId="{8363DD04-2346-483E-AB32-4CA52B04409D}" type="presOf" srcId="{BEEC6604-CF69-460D-91AF-3B68C0D6C7F1}" destId="{66BCB018-6BDC-4115-979F-F9E77E277546}" srcOrd="1" destOrd="0" presId="urn:microsoft.com/office/officeart/2005/8/layout/vProcess5"/>
    <dgm:cxn modelId="{04805008-28A9-4402-A8D8-C02E43BBA27C}" srcId="{E3334911-2017-4D59-9316-9D570310E06B}" destId="{2898A935-2807-4829-8773-7C77496FF545}" srcOrd="0" destOrd="0" parTransId="{BEC201BD-C9B6-4490-A6F9-536AD1D484A2}" sibTransId="{62AA70F5-5804-4ED1-8EB5-BC24A6ED9D92}"/>
    <dgm:cxn modelId="{1511322C-9C9D-4F9B-B1B5-391EF8360179}" srcId="{E3334911-2017-4D59-9316-9D570310E06B}" destId="{AC5455E1-AB5B-45C0-84C6-C0EF640FFCF5}" srcOrd="1" destOrd="0" parTransId="{18263041-3BD3-4E1C-8DC6-791E7A0CED99}" sibTransId="{20B253E2-7B2B-4AD5-84FC-FEDEC630C618}"/>
    <dgm:cxn modelId="{BE7E3439-7779-48C2-B1AC-4DA6A8D908B4}" type="presOf" srcId="{2898A935-2807-4829-8773-7C77496FF545}" destId="{B8F18D45-AC27-44B6-8542-4810E2F623E4}" srcOrd="0" destOrd="0" presId="urn:microsoft.com/office/officeart/2005/8/layout/vProcess5"/>
    <dgm:cxn modelId="{6088D33C-1577-4553-A71E-918FB3C256D9}" type="presOf" srcId="{BEEC6604-CF69-460D-91AF-3B68C0D6C7F1}" destId="{0498C9C5-625D-42B8-8D1D-8CB26A8BC835}" srcOrd="0" destOrd="0" presId="urn:microsoft.com/office/officeart/2005/8/layout/vProcess5"/>
    <dgm:cxn modelId="{1C7DCB40-ADB9-4C9C-9A7D-93BB3DB925CE}" type="presOf" srcId="{62AA70F5-5804-4ED1-8EB5-BC24A6ED9D92}" destId="{E2DED28C-694A-4BE6-B01B-02936E58E997}" srcOrd="0" destOrd="0" presId="urn:microsoft.com/office/officeart/2005/8/layout/vProcess5"/>
    <dgm:cxn modelId="{9B233961-31E8-4CD7-8DC8-C0E1D34F56BF}" srcId="{E3334911-2017-4D59-9316-9D570310E06B}" destId="{EDCE173B-4E48-407A-A7F9-C19EF28C721D}" srcOrd="6" destOrd="0" parTransId="{7EFF5CD1-82BA-4245-B407-2937A0525EAA}" sibTransId="{47859903-4D66-46EB-9055-9D4B2E5D99A9}"/>
    <dgm:cxn modelId="{FA96FF6A-A34C-4064-A035-7DA522E1F61F}" srcId="{E3334911-2017-4D59-9316-9D570310E06B}" destId="{F38B97E1-D55A-4E41-90FB-C3BBF68A1FE3}" srcOrd="5" destOrd="0" parTransId="{9157EE49-FF95-4854-AA2E-7630F3FCF776}" sibTransId="{C14B0DCE-2E2A-404E-9CDF-E88767BA998C}"/>
    <dgm:cxn modelId="{467BD94D-579E-4DF9-BE8C-6399D7397DD8}" type="presOf" srcId="{72015393-0B49-4F22-AD46-B17D2DC8EF65}" destId="{457A55DD-0527-43CD-88F0-2FB56A42FAFA}" srcOrd="1" destOrd="0" presId="urn:microsoft.com/office/officeart/2005/8/layout/vProcess5"/>
    <dgm:cxn modelId="{6811ED6D-5B4F-4EE6-8206-6972DCA3BE25}" type="presOf" srcId="{B5C7EA2E-BD42-460E-8991-104F27760BA2}" destId="{FFC58C67-9842-4268-8063-2C2F1A0EFDAC}" srcOrd="1" destOrd="0" presId="urn:microsoft.com/office/officeart/2005/8/layout/vProcess5"/>
    <dgm:cxn modelId="{BA4B2854-EC29-4182-95CF-C13D05C01AA3}" srcId="{E3334911-2017-4D59-9316-9D570310E06B}" destId="{BA5FBDCE-B3A4-4BB1-8E81-E0F8F493426D}" srcOrd="7" destOrd="0" parTransId="{5361DCFE-0AB3-45AC-925C-11E5652459AF}" sibTransId="{8C29DC5A-0DDC-4409-B473-AB271384C240}"/>
    <dgm:cxn modelId="{E64A3B75-6AEB-4CCA-9AF6-FCE9C185EB4D}" type="presOf" srcId="{ABFDB75C-D774-4B5F-A440-BDDA3CED02C4}" destId="{1D2CB686-435E-4AA3-BD9A-8C688C4483ED}" srcOrd="0" destOrd="0" presId="urn:microsoft.com/office/officeart/2005/8/layout/vProcess5"/>
    <dgm:cxn modelId="{D29CDA59-A489-49AD-8862-F47698472A3B}" srcId="{E3334911-2017-4D59-9316-9D570310E06B}" destId="{BEEC6604-CF69-460D-91AF-3B68C0D6C7F1}" srcOrd="3" destOrd="0" parTransId="{865BF77C-7738-4601-9F43-B9B5E825430E}" sibTransId="{ABFDB75C-D774-4B5F-A440-BDDA3CED02C4}"/>
    <dgm:cxn modelId="{E3E33A86-6333-4774-91DF-9BC1D3EF6BDF}" srcId="{E3334911-2017-4D59-9316-9D570310E06B}" destId="{72015393-0B49-4F22-AD46-B17D2DC8EF65}" srcOrd="2" destOrd="0" parTransId="{C7509EBE-A001-45F6-B31B-13C0E5674D90}" sibTransId="{DDD8F84B-FBAF-4011-B295-782C0E883AF6}"/>
    <dgm:cxn modelId="{433CA28F-A14E-42B6-90B7-7E4B2881A49F}" type="presOf" srcId="{AC5455E1-AB5B-45C0-84C6-C0EF640FFCF5}" destId="{9C103740-F095-4248-8749-190BC2856D99}" srcOrd="1" destOrd="0" presId="urn:microsoft.com/office/officeart/2005/8/layout/vProcess5"/>
    <dgm:cxn modelId="{66BA2598-9E87-486E-8B19-4F0F61EA1640}" type="presOf" srcId="{AC5455E1-AB5B-45C0-84C6-C0EF640FFCF5}" destId="{269A73B9-ABD1-47CD-B4F5-471F7A594559}" srcOrd="0" destOrd="0" presId="urn:microsoft.com/office/officeart/2005/8/layout/vProcess5"/>
    <dgm:cxn modelId="{380BAD9B-F3EF-4171-8B96-A72F47C9238F}" srcId="{E3334911-2017-4D59-9316-9D570310E06B}" destId="{B5C7EA2E-BD42-460E-8991-104F27760BA2}" srcOrd="4" destOrd="0" parTransId="{300F3B7D-9090-4444-A9E8-6BFF6FD5176B}" sibTransId="{0BE2FD70-A3D4-4F1A-A4C3-1397F3B37EFF}"/>
    <dgm:cxn modelId="{89DBF2AC-29DB-4057-9EC6-04DADF239FD8}" type="presOf" srcId="{DDD8F84B-FBAF-4011-B295-782C0E883AF6}" destId="{3962EDBE-8F88-474A-B57C-90A0A70A20B2}" srcOrd="0" destOrd="0" presId="urn:microsoft.com/office/officeart/2005/8/layout/vProcess5"/>
    <dgm:cxn modelId="{106A00BE-0026-415E-A92F-2D69CC3DB924}" type="presOf" srcId="{E3334911-2017-4D59-9316-9D570310E06B}" destId="{3264AE2B-84C9-4E6D-A1E4-2F164E3AE395}" srcOrd="0" destOrd="0" presId="urn:microsoft.com/office/officeart/2005/8/layout/vProcess5"/>
    <dgm:cxn modelId="{CF2CF4E6-854C-4106-8054-962BB6BA171B}" type="presOf" srcId="{20B253E2-7B2B-4AD5-84FC-FEDEC630C618}" destId="{A89F400A-E33B-4073-B331-57A9ED757D8C}" srcOrd="0" destOrd="0" presId="urn:microsoft.com/office/officeart/2005/8/layout/vProcess5"/>
    <dgm:cxn modelId="{005772EA-1C89-4CEB-94E2-308E9E58214E}" type="presOf" srcId="{72015393-0B49-4F22-AD46-B17D2DC8EF65}" destId="{9FB9D609-F657-42A2-B105-11E9BAEED281}" srcOrd="0" destOrd="0" presId="urn:microsoft.com/office/officeart/2005/8/layout/vProcess5"/>
    <dgm:cxn modelId="{B526ABF1-793E-4EEF-94F8-8195C888745D}" type="presOf" srcId="{B5C7EA2E-BD42-460E-8991-104F27760BA2}" destId="{2D71E4C2-5E35-4990-835F-1B8740DCA83E}" srcOrd="0" destOrd="0" presId="urn:microsoft.com/office/officeart/2005/8/layout/vProcess5"/>
    <dgm:cxn modelId="{910C580D-E6FF-4927-8680-463E62A0DEA0}" type="presParOf" srcId="{3264AE2B-84C9-4E6D-A1E4-2F164E3AE395}" destId="{38CC025A-6E8A-4481-AD3D-748FCE5C8069}" srcOrd="0" destOrd="0" presId="urn:microsoft.com/office/officeart/2005/8/layout/vProcess5"/>
    <dgm:cxn modelId="{57C79A72-CFEC-4334-913C-9A0D790531CC}" type="presParOf" srcId="{3264AE2B-84C9-4E6D-A1E4-2F164E3AE395}" destId="{B8F18D45-AC27-44B6-8542-4810E2F623E4}" srcOrd="1" destOrd="0" presId="urn:microsoft.com/office/officeart/2005/8/layout/vProcess5"/>
    <dgm:cxn modelId="{7FD63E06-F8AD-4A88-8A94-CCE15F7EDBEA}" type="presParOf" srcId="{3264AE2B-84C9-4E6D-A1E4-2F164E3AE395}" destId="{269A73B9-ABD1-47CD-B4F5-471F7A594559}" srcOrd="2" destOrd="0" presId="urn:microsoft.com/office/officeart/2005/8/layout/vProcess5"/>
    <dgm:cxn modelId="{480B3689-83A4-4DA0-874B-8CFFC87AD300}" type="presParOf" srcId="{3264AE2B-84C9-4E6D-A1E4-2F164E3AE395}" destId="{9FB9D609-F657-42A2-B105-11E9BAEED281}" srcOrd="3" destOrd="0" presId="urn:microsoft.com/office/officeart/2005/8/layout/vProcess5"/>
    <dgm:cxn modelId="{3224BA74-E138-4E59-9801-BCD662D89C66}" type="presParOf" srcId="{3264AE2B-84C9-4E6D-A1E4-2F164E3AE395}" destId="{0498C9C5-625D-42B8-8D1D-8CB26A8BC835}" srcOrd="4" destOrd="0" presId="urn:microsoft.com/office/officeart/2005/8/layout/vProcess5"/>
    <dgm:cxn modelId="{2DDD791A-4CC4-4DBA-A28A-5026DFD49124}" type="presParOf" srcId="{3264AE2B-84C9-4E6D-A1E4-2F164E3AE395}" destId="{2D71E4C2-5E35-4990-835F-1B8740DCA83E}" srcOrd="5" destOrd="0" presId="urn:microsoft.com/office/officeart/2005/8/layout/vProcess5"/>
    <dgm:cxn modelId="{9536CF77-79EA-400C-A5E8-B46C202E3EE2}" type="presParOf" srcId="{3264AE2B-84C9-4E6D-A1E4-2F164E3AE395}" destId="{E2DED28C-694A-4BE6-B01B-02936E58E997}" srcOrd="6" destOrd="0" presId="urn:microsoft.com/office/officeart/2005/8/layout/vProcess5"/>
    <dgm:cxn modelId="{CFEFB792-03A4-4A2E-B354-A6C7C745BC2F}" type="presParOf" srcId="{3264AE2B-84C9-4E6D-A1E4-2F164E3AE395}" destId="{A89F400A-E33B-4073-B331-57A9ED757D8C}" srcOrd="7" destOrd="0" presId="urn:microsoft.com/office/officeart/2005/8/layout/vProcess5"/>
    <dgm:cxn modelId="{4A028955-AFB2-44F9-ABF9-A877F4FF8E30}" type="presParOf" srcId="{3264AE2B-84C9-4E6D-A1E4-2F164E3AE395}" destId="{3962EDBE-8F88-474A-B57C-90A0A70A20B2}" srcOrd="8" destOrd="0" presId="urn:microsoft.com/office/officeart/2005/8/layout/vProcess5"/>
    <dgm:cxn modelId="{FA195CDD-F332-4D10-9D28-6F034E94D128}" type="presParOf" srcId="{3264AE2B-84C9-4E6D-A1E4-2F164E3AE395}" destId="{1D2CB686-435E-4AA3-BD9A-8C688C4483ED}" srcOrd="9" destOrd="0" presId="urn:microsoft.com/office/officeart/2005/8/layout/vProcess5"/>
    <dgm:cxn modelId="{32F39A5C-F76D-475A-8E84-B840C70B00D5}" type="presParOf" srcId="{3264AE2B-84C9-4E6D-A1E4-2F164E3AE395}" destId="{7CE941A4-BCF3-47EE-AC82-8DD33BEEC663}" srcOrd="10" destOrd="0" presId="urn:microsoft.com/office/officeart/2005/8/layout/vProcess5"/>
    <dgm:cxn modelId="{286177A5-7277-4E7C-BFFD-268C815E67D3}" type="presParOf" srcId="{3264AE2B-84C9-4E6D-A1E4-2F164E3AE395}" destId="{9C103740-F095-4248-8749-190BC2856D99}" srcOrd="11" destOrd="0" presId="urn:microsoft.com/office/officeart/2005/8/layout/vProcess5"/>
    <dgm:cxn modelId="{3AD45565-FDFB-480C-A68E-7EFE15EA1590}" type="presParOf" srcId="{3264AE2B-84C9-4E6D-A1E4-2F164E3AE395}" destId="{457A55DD-0527-43CD-88F0-2FB56A42FAFA}" srcOrd="12" destOrd="0" presId="urn:microsoft.com/office/officeart/2005/8/layout/vProcess5"/>
    <dgm:cxn modelId="{BDEF14A8-854A-4D23-8D95-DA1326C226CE}" type="presParOf" srcId="{3264AE2B-84C9-4E6D-A1E4-2F164E3AE395}" destId="{66BCB018-6BDC-4115-979F-F9E77E277546}" srcOrd="13" destOrd="0" presId="urn:microsoft.com/office/officeart/2005/8/layout/vProcess5"/>
    <dgm:cxn modelId="{2C688088-E3FD-4E61-A41C-BAB9F69D2F9E}" type="presParOf" srcId="{3264AE2B-84C9-4E6D-A1E4-2F164E3AE395}" destId="{FFC58C67-9842-4268-8063-2C2F1A0EFDAC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18D45-AC27-44B6-8542-4810E2F623E4}">
      <dsp:nvSpPr>
        <dsp:cNvPr id="0" name=""/>
        <dsp:cNvSpPr/>
      </dsp:nvSpPr>
      <dsp:spPr>
        <a:xfrm>
          <a:off x="0" y="0"/>
          <a:ext cx="4156075" cy="6090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오목 </a:t>
          </a:r>
          <a:r>
            <a:rPr lang="en-US" altLang="ko-KR" sz="1800" kern="1200" dirty="0"/>
            <a:t>UI </a:t>
          </a:r>
          <a:r>
            <a:rPr lang="ko-KR" altLang="en-US" sz="1800" kern="1200" dirty="0"/>
            <a:t>개발 툴 선정</a:t>
          </a:r>
        </a:p>
      </dsp:txBody>
      <dsp:txXfrm>
        <a:off x="17838" y="17838"/>
        <a:ext cx="3427625" cy="573355"/>
      </dsp:txXfrm>
    </dsp:sp>
    <dsp:sp modelId="{269A73B9-ABD1-47CD-B4F5-471F7A594559}">
      <dsp:nvSpPr>
        <dsp:cNvPr id="0" name=""/>
        <dsp:cNvSpPr/>
      </dsp:nvSpPr>
      <dsp:spPr>
        <a:xfrm>
          <a:off x="310356" y="693619"/>
          <a:ext cx="4156075" cy="6090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오목 룰 선정</a:t>
          </a:r>
        </a:p>
      </dsp:txBody>
      <dsp:txXfrm>
        <a:off x="328194" y="711457"/>
        <a:ext cx="3414172" cy="573355"/>
      </dsp:txXfrm>
    </dsp:sp>
    <dsp:sp modelId="{9FB9D609-F657-42A2-B105-11E9BAEED281}">
      <dsp:nvSpPr>
        <dsp:cNvPr id="0" name=""/>
        <dsp:cNvSpPr/>
      </dsp:nvSpPr>
      <dsp:spPr>
        <a:xfrm>
          <a:off x="620712" y="1387238"/>
          <a:ext cx="4156075" cy="6090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Rule-based AI </a:t>
          </a:r>
          <a:r>
            <a:rPr lang="ko-KR" altLang="en-US" sz="1800" kern="1200" dirty="0"/>
            <a:t>제작</a:t>
          </a:r>
        </a:p>
      </dsp:txBody>
      <dsp:txXfrm>
        <a:off x="638550" y="1405076"/>
        <a:ext cx="3414172" cy="573355"/>
      </dsp:txXfrm>
    </dsp:sp>
    <dsp:sp modelId="{0498C9C5-625D-42B8-8D1D-8CB26A8BC835}">
      <dsp:nvSpPr>
        <dsp:cNvPr id="0" name=""/>
        <dsp:cNvSpPr/>
      </dsp:nvSpPr>
      <dsp:spPr>
        <a:xfrm>
          <a:off x="931068" y="2080857"/>
          <a:ext cx="4156075" cy="6090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고수준 </a:t>
          </a:r>
          <a:r>
            <a:rPr lang="en-US" sz="1800" kern="1200" dirty="0"/>
            <a:t>AI </a:t>
          </a:r>
          <a:r>
            <a:rPr lang="ko-KR" altLang="en-US" sz="1800" kern="1200" dirty="0"/>
            <a:t>제작</a:t>
          </a:r>
        </a:p>
      </dsp:txBody>
      <dsp:txXfrm>
        <a:off x="948906" y="2098695"/>
        <a:ext cx="3414172" cy="573355"/>
      </dsp:txXfrm>
    </dsp:sp>
    <dsp:sp modelId="{2D71E4C2-5E35-4990-835F-1B8740DCA83E}">
      <dsp:nvSpPr>
        <dsp:cNvPr id="0" name=""/>
        <dsp:cNvSpPr/>
      </dsp:nvSpPr>
      <dsp:spPr>
        <a:xfrm>
          <a:off x="1177920" y="2774476"/>
          <a:ext cx="4156075" cy="6090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  Agent </a:t>
          </a:r>
          <a:r>
            <a:rPr lang="ko-KR" altLang="en-US" sz="1800" kern="1200" dirty="0"/>
            <a:t>생성 </a:t>
          </a:r>
          <a:r>
            <a:rPr lang="en-US" altLang="ko-KR" sz="1800" kern="1200" dirty="0"/>
            <a:t>&amp; </a:t>
          </a:r>
          <a:r>
            <a:rPr lang="en-US" sz="1800" kern="1200" dirty="0"/>
            <a:t>TD-agent </a:t>
          </a:r>
          <a:r>
            <a:rPr lang="ko-KR" altLang="en-US" sz="1800" kern="1200" dirty="0"/>
            <a:t>대국</a:t>
          </a:r>
        </a:p>
      </dsp:txBody>
      <dsp:txXfrm>
        <a:off x="1195758" y="2792314"/>
        <a:ext cx="3414172" cy="573355"/>
      </dsp:txXfrm>
    </dsp:sp>
    <dsp:sp modelId="{E2DED28C-694A-4BE6-B01B-02936E58E997}">
      <dsp:nvSpPr>
        <dsp:cNvPr id="0" name=""/>
        <dsp:cNvSpPr/>
      </dsp:nvSpPr>
      <dsp:spPr>
        <a:xfrm>
          <a:off x="3760204" y="444931"/>
          <a:ext cx="395870" cy="39587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3849275" y="444931"/>
        <a:ext cx="217728" cy="297892"/>
      </dsp:txXfrm>
    </dsp:sp>
    <dsp:sp modelId="{A89F400A-E33B-4073-B331-57A9ED757D8C}">
      <dsp:nvSpPr>
        <dsp:cNvPr id="0" name=""/>
        <dsp:cNvSpPr/>
      </dsp:nvSpPr>
      <dsp:spPr>
        <a:xfrm>
          <a:off x="4070560" y="1138550"/>
          <a:ext cx="395870" cy="39587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4159631" y="1138550"/>
        <a:ext cx="217728" cy="297892"/>
      </dsp:txXfrm>
    </dsp:sp>
    <dsp:sp modelId="{3962EDBE-8F88-474A-B57C-90A0A70A20B2}">
      <dsp:nvSpPr>
        <dsp:cNvPr id="0" name=""/>
        <dsp:cNvSpPr/>
      </dsp:nvSpPr>
      <dsp:spPr>
        <a:xfrm>
          <a:off x="4380917" y="1822019"/>
          <a:ext cx="395870" cy="39587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4469988" y="1822019"/>
        <a:ext cx="217728" cy="297892"/>
      </dsp:txXfrm>
    </dsp:sp>
    <dsp:sp modelId="{1D2CB686-435E-4AA3-BD9A-8C688C4483ED}">
      <dsp:nvSpPr>
        <dsp:cNvPr id="0" name=""/>
        <dsp:cNvSpPr/>
      </dsp:nvSpPr>
      <dsp:spPr>
        <a:xfrm>
          <a:off x="4691273" y="2522405"/>
          <a:ext cx="395870" cy="39587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4780344" y="2522405"/>
        <a:ext cx="217728" cy="2978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2" indent="0" algn="ctr">
              <a:buNone/>
              <a:defRPr sz="2000"/>
            </a:lvl2pPr>
            <a:lvl3pPr marL="914365" indent="0" algn="ctr">
              <a:buNone/>
              <a:defRPr sz="1800"/>
            </a:lvl3pPr>
            <a:lvl4pPr marL="1371546" indent="0" algn="ctr">
              <a:buNone/>
              <a:defRPr sz="1600"/>
            </a:lvl4pPr>
            <a:lvl5pPr marL="1828729" indent="0" algn="ctr">
              <a:buNone/>
              <a:defRPr sz="1600"/>
            </a:lvl5pPr>
            <a:lvl6pPr marL="2285911" indent="0" algn="ctr">
              <a:buNone/>
              <a:defRPr sz="1600"/>
            </a:lvl6pPr>
            <a:lvl7pPr marL="2743094" indent="0" algn="ctr">
              <a:buNone/>
              <a:defRPr sz="1600"/>
            </a:lvl7pPr>
            <a:lvl8pPr marL="3200276" indent="0" algn="ctr">
              <a:buNone/>
              <a:defRPr sz="1600"/>
            </a:lvl8pPr>
            <a:lvl9pPr marL="3657458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140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780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6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6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126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screen">
            <a:lum contras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9144001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-1" y="0"/>
            <a:ext cx="9144000" cy="6858000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 userDrawn="1"/>
        </p:nvCxnSpPr>
        <p:spPr>
          <a:xfrm flipH="1">
            <a:off x="0" y="0"/>
            <a:ext cx="3473903" cy="47244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 flipH="1">
            <a:off x="0" y="0"/>
            <a:ext cx="269774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stCxn id="8" idx="1"/>
          </p:cNvCxnSpPr>
          <p:nvPr userDrawn="1"/>
        </p:nvCxnSpPr>
        <p:spPr>
          <a:xfrm>
            <a:off x="-1" y="3429000"/>
            <a:ext cx="3124202" cy="389572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10344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screen">
            <a:lum contras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 flipH="1">
            <a:off x="0" y="0"/>
            <a:ext cx="9144000" cy="6858000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5648305" y="0"/>
            <a:ext cx="3473903" cy="47244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6424468" y="0"/>
            <a:ext cx="269774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 flipH="1">
            <a:off x="5998008" y="3429000"/>
            <a:ext cx="3124200" cy="34290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112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5648305" y="0"/>
            <a:ext cx="3473903" cy="4724400"/>
          </a:xfrm>
          <a:prstGeom prst="line">
            <a:avLst/>
          </a:prstGeom>
          <a:ln>
            <a:solidFill>
              <a:srgbClr val="DAE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6424468" y="0"/>
            <a:ext cx="2697740" cy="6858000"/>
          </a:xfrm>
          <a:prstGeom prst="line">
            <a:avLst/>
          </a:prstGeom>
          <a:ln>
            <a:solidFill>
              <a:srgbClr val="DAE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 flipH="1">
            <a:off x="5998008" y="3429000"/>
            <a:ext cx="3124200" cy="3429000"/>
          </a:xfrm>
          <a:prstGeom prst="line">
            <a:avLst/>
          </a:prstGeom>
          <a:ln>
            <a:solidFill>
              <a:srgbClr val="DAE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97" y="304800"/>
            <a:ext cx="9144793" cy="581025"/>
          </a:xfrm>
          <a:prstGeom prst="rect">
            <a:avLst/>
          </a:prstGeom>
          <a:effectLst>
            <a:outerShdw blurRad="50800" dist="63500" dir="5400000" algn="t" rotWithShape="0">
              <a:schemeClr val="tx1">
                <a:lumMod val="75000"/>
                <a:lumOff val="25000"/>
                <a:alpha val="82000"/>
              </a:schemeClr>
            </a:outerShdw>
          </a:effectLst>
        </p:spPr>
      </p:pic>
      <p:sp>
        <p:nvSpPr>
          <p:cNvPr id="11" name="직사각형 10"/>
          <p:cNvSpPr/>
          <p:nvPr userDrawn="1"/>
        </p:nvSpPr>
        <p:spPr>
          <a:xfrm>
            <a:off x="-397" y="0"/>
            <a:ext cx="9144793" cy="6858000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544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617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6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7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5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121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1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776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3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5" indent="0">
              <a:buNone/>
              <a:defRPr sz="1800" b="1"/>
            </a:lvl3pPr>
            <a:lvl4pPr marL="1371546" indent="0">
              <a:buNone/>
              <a:defRPr sz="1600" b="1"/>
            </a:lvl4pPr>
            <a:lvl5pPr marL="1828729" indent="0">
              <a:buNone/>
              <a:defRPr sz="1600" b="1"/>
            </a:lvl5pPr>
            <a:lvl6pPr marL="2285911" indent="0">
              <a:buNone/>
              <a:defRPr sz="1600" b="1"/>
            </a:lvl6pPr>
            <a:lvl7pPr marL="2743094" indent="0">
              <a:buNone/>
              <a:defRPr sz="1600" b="1"/>
            </a:lvl7pPr>
            <a:lvl8pPr marL="3200276" indent="0">
              <a:buNone/>
              <a:defRPr sz="1600" b="1"/>
            </a:lvl8pPr>
            <a:lvl9pPr marL="365745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3" y="2505076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5" indent="0">
              <a:buNone/>
              <a:defRPr sz="1800" b="1"/>
            </a:lvl3pPr>
            <a:lvl4pPr marL="1371546" indent="0">
              <a:buNone/>
              <a:defRPr sz="1600" b="1"/>
            </a:lvl4pPr>
            <a:lvl5pPr marL="1828729" indent="0">
              <a:buNone/>
              <a:defRPr sz="1600" b="1"/>
            </a:lvl5pPr>
            <a:lvl6pPr marL="2285911" indent="0">
              <a:buNone/>
              <a:defRPr sz="1600" b="1"/>
            </a:lvl6pPr>
            <a:lvl7pPr marL="2743094" indent="0">
              <a:buNone/>
              <a:defRPr sz="1600" b="1"/>
            </a:lvl7pPr>
            <a:lvl8pPr marL="3200276" indent="0">
              <a:buNone/>
              <a:defRPr sz="1600" b="1"/>
            </a:lvl8pPr>
            <a:lvl9pPr marL="365745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6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9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186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423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2" y="457201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2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5" indent="0">
              <a:buNone/>
              <a:defRPr sz="1200"/>
            </a:lvl3pPr>
            <a:lvl4pPr marL="1371546" indent="0">
              <a:buNone/>
              <a:defRPr sz="1000"/>
            </a:lvl4pPr>
            <a:lvl5pPr marL="1828729" indent="0">
              <a:buNone/>
              <a:defRPr sz="1000"/>
            </a:lvl5pPr>
            <a:lvl6pPr marL="2285911" indent="0">
              <a:buNone/>
              <a:defRPr sz="1000"/>
            </a:lvl6pPr>
            <a:lvl7pPr marL="2743094" indent="0">
              <a:buNone/>
              <a:defRPr sz="1000"/>
            </a:lvl7pPr>
            <a:lvl8pPr marL="3200276" indent="0">
              <a:buNone/>
              <a:defRPr sz="1000"/>
            </a:lvl8pPr>
            <a:lvl9pPr marL="3657458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921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2" y="457201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5" indent="0">
              <a:buNone/>
              <a:defRPr sz="2400"/>
            </a:lvl3pPr>
            <a:lvl4pPr marL="1371546" indent="0">
              <a:buNone/>
              <a:defRPr sz="2000"/>
            </a:lvl4pPr>
            <a:lvl5pPr marL="1828729" indent="0">
              <a:buNone/>
              <a:defRPr sz="2000"/>
            </a:lvl5pPr>
            <a:lvl6pPr marL="2285911" indent="0">
              <a:buNone/>
              <a:defRPr sz="2000"/>
            </a:lvl6pPr>
            <a:lvl7pPr marL="2743094" indent="0">
              <a:buNone/>
              <a:defRPr sz="2000"/>
            </a:lvl7pPr>
            <a:lvl8pPr marL="3200276" indent="0">
              <a:buNone/>
              <a:defRPr sz="2000"/>
            </a:lvl8pPr>
            <a:lvl9pPr marL="3657458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2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5" indent="0">
              <a:buNone/>
              <a:defRPr sz="1200"/>
            </a:lvl3pPr>
            <a:lvl4pPr marL="1371546" indent="0">
              <a:buNone/>
              <a:defRPr sz="1000"/>
            </a:lvl4pPr>
            <a:lvl5pPr marL="1828729" indent="0">
              <a:buNone/>
              <a:defRPr sz="1000"/>
            </a:lvl5pPr>
            <a:lvl6pPr marL="2285911" indent="0">
              <a:buNone/>
              <a:defRPr sz="1000"/>
            </a:lvl6pPr>
            <a:lvl7pPr marL="2743094" indent="0">
              <a:buNone/>
              <a:defRPr sz="1000"/>
            </a:lvl7pPr>
            <a:lvl8pPr marL="3200276" indent="0">
              <a:buNone/>
              <a:defRPr sz="1000"/>
            </a:lvl8pPr>
            <a:lvl9pPr marL="3657458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59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1" y="365128"/>
            <a:ext cx="7886700" cy="1325563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1" y="6356353"/>
            <a:ext cx="20574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5"/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914365"/>
              <a:t>2019-05-12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5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5"/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914365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727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</p:sldLayoutIdLst>
  <p:txStyles>
    <p:titleStyle>
      <a:lvl1pPr algn="l" defTabSz="914365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5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6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8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21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02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5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7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9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5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6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9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1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4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6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8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38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C8797AC-3A4D-4967-83AC-283DA6147013}"/>
              </a:ext>
            </a:extLst>
          </p:cNvPr>
          <p:cNvSpPr txBox="1"/>
          <p:nvPr/>
        </p:nvSpPr>
        <p:spPr>
          <a:xfrm>
            <a:off x="839993" y="5314089"/>
            <a:ext cx="78191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팀원 </a:t>
            </a:r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201301256 </a:t>
            </a:r>
            <a:r>
              <a:rPr lang="ko-KR" altLang="en-US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김상우</a:t>
            </a:r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pPr algn="r"/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201301264 </a:t>
            </a:r>
            <a:r>
              <a:rPr lang="ko-KR" altLang="en-US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김준연</a:t>
            </a:r>
            <a:endParaRPr lang="en-US" altLang="ko-KR" sz="1600" b="1" spc="-2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201401443 </a:t>
            </a:r>
            <a:r>
              <a:rPr lang="ko-KR" altLang="en-US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이승혁</a:t>
            </a:r>
            <a:endParaRPr lang="en-US" altLang="ko-KR" sz="1600" b="1" spc="-2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201301307 </a:t>
            </a:r>
            <a:r>
              <a:rPr lang="ko-KR" altLang="en-US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한대호 </a:t>
            </a:r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endParaRPr lang="ko-KR" altLang="en-US" sz="1600" b="1" spc="-2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89083F-F7DE-4AF2-82EF-0474A3BDB59F}"/>
              </a:ext>
            </a:extLst>
          </p:cNvPr>
          <p:cNvSpPr/>
          <p:nvPr/>
        </p:nvSpPr>
        <p:spPr>
          <a:xfrm>
            <a:off x="3640821" y="4665485"/>
            <a:ext cx="5192785" cy="447572"/>
          </a:xfrm>
          <a:prstGeom prst="rect">
            <a:avLst/>
          </a:prstGeom>
          <a:pattFill prst="wdUpDiag">
            <a:fgClr>
              <a:srgbClr val="4B4B4B"/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중간 발표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513204" y="2928309"/>
            <a:ext cx="4145936" cy="523220"/>
          </a:xfrm>
          <a:prstGeom prst="rect">
            <a:avLst/>
          </a:prstGeom>
          <a:pattFill prst="wdUpDiag">
            <a:fgClr>
              <a:srgbClr val="4B4B4B"/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53992" y="2970761"/>
            <a:ext cx="4827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B5E65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항공 소프트웨어 프로젝트</a:t>
            </a:r>
            <a:endParaRPr lang="en-US" altLang="ko-KR" sz="2800" b="1" spc="-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B5E65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1365" y="3695013"/>
            <a:ext cx="83789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인공지능 오목 대국 프로그램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E57573C-D530-40A7-8872-D4837E68156E}"/>
              </a:ext>
            </a:extLst>
          </p:cNvPr>
          <p:cNvSpPr/>
          <p:nvPr/>
        </p:nvSpPr>
        <p:spPr>
          <a:xfrm>
            <a:off x="0" y="4390750"/>
            <a:ext cx="4772940" cy="2530929"/>
          </a:xfrm>
          <a:prstGeom prst="rect">
            <a:avLst/>
          </a:prstGeom>
          <a:blipFill dpi="0" rotWithShape="1">
            <a:blip r:embed="rId3">
              <a:alphaModFix amt="17000"/>
            </a:blip>
            <a:srcRect/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D011F8-07A5-49E1-A3ED-F155C66A87D7}"/>
              </a:ext>
            </a:extLst>
          </p:cNvPr>
          <p:cNvSpPr/>
          <p:nvPr/>
        </p:nvSpPr>
        <p:spPr>
          <a:xfrm>
            <a:off x="1" y="0"/>
            <a:ext cx="3429000" cy="3695013"/>
          </a:xfrm>
          <a:prstGeom prst="rect">
            <a:avLst/>
          </a:prstGeom>
          <a:blipFill dpi="0" rotWithShape="1">
            <a:blip r:embed="rId4">
              <a:alphaModFix amt="31000"/>
            </a:blip>
            <a:srcRect/>
            <a:stretch>
              <a:fillRect/>
            </a:stretch>
          </a:blip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7E7BA14-24C4-4712-A893-44A59A8EE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4542" y="0"/>
            <a:ext cx="1249457" cy="65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42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701875" y="576004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과정 소개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2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B0537DA1-2F7E-4F2D-99F8-07FED6080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214" y="2484185"/>
            <a:ext cx="4229100" cy="2409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1189FC-5249-4EB3-ABDB-D7B422442D58}"/>
              </a:ext>
            </a:extLst>
          </p:cNvPr>
          <p:cNvSpPr txBox="1"/>
          <p:nvPr/>
        </p:nvSpPr>
        <p:spPr>
          <a:xfrm>
            <a:off x="457606" y="1204112"/>
            <a:ext cx="39741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승률 파악</a:t>
            </a:r>
          </a:p>
        </p:txBody>
      </p:sp>
    </p:spTree>
    <p:extLst>
      <p:ext uri="{BB962C8B-B14F-4D97-AF65-F5344CB8AC3E}">
        <p14:creationId xmlns:p14="http://schemas.microsoft.com/office/powerpoint/2010/main" val="2326230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701875" y="576004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과정 소개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2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366CFB5-7325-4E76-940F-97A78515C6EC}"/>
              </a:ext>
            </a:extLst>
          </p:cNvPr>
          <p:cNvSpPr txBox="1"/>
          <p:nvPr/>
        </p:nvSpPr>
        <p:spPr>
          <a:xfrm>
            <a:off x="335009" y="2026296"/>
            <a:ext cx="8673735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전체적인 프로젝트 진행 중 수시로 수정</a:t>
            </a:r>
            <a:endParaRPr lang="en-US" altLang="ko-KR" spc="-1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pc="-1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UI </a:t>
            </a:r>
            <a:r>
              <a:rPr lang="ko-KR" altLang="en-US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미화 작업</a:t>
            </a:r>
            <a:r>
              <a:rPr lang="en-US" altLang="ko-KR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 </a:t>
            </a:r>
            <a:r>
              <a:rPr lang="ko-KR" altLang="en-US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오류 발생 시 수정 예정</a:t>
            </a:r>
            <a:endParaRPr lang="en-US" altLang="ko-KR" spc="-1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pc="-1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pc="-1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06D636-05EC-4E39-BC36-2F62CC1DABA7}"/>
              </a:ext>
            </a:extLst>
          </p:cNvPr>
          <p:cNvSpPr txBox="1"/>
          <p:nvPr/>
        </p:nvSpPr>
        <p:spPr>
          <a:xfrm>
            <a:off x="457606" y="1230996"/>
            <a:ext cx="39741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수정 및 보완</a:t>
            </a:r>
          </a:p>
        </p:txBody>
      </p:sp>
    </p:spTree>
    <p:extLst>
      <p:ext uri="{BB962C8B-B14F-4D97-AF65-F5344CB8AC3E}">
        <p14:creationId xmlns:p14="http://schemas.microsoft.com/office/powerpoint/2010/main" val="4289518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701875" y="576004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문제점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3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687FDDF-A90A-40D0-8FD5-04CB283E3235}"/>
              </a:ext>
            </a:extLst>
          </p:cNvPr>
          <p:cNvSpPr txBox="1"/>
          <p:nvPr/>
        </p:nvSpPr>
        <p:spPr>
          <a:xfrm>
            <a:off x="335009" y="2026296"/>
            <a:ext cx="8673735" cy="42165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베이스 </a:t>
            </a:r>
            <a:r>
              <a:rPr lang="en-US" altLang="ko-KR" sz="2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ai</a:t>
            </a:r>
            <a:r>
              <a:rPr lang="ko-KR" altLang="en-US" sz="2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얼마나 간단하게 구현할 것인가 </a:t>
            </a:r>
            <a:r>
              <a:rPr lang="en-US" altLang="ko-KR" sz="2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  <a:p>
            <a:endParaRPr lang="en-US" altLang="ko-KR" sz="2000" spc="-1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6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sz="16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너무 간단하면 에이전트의 학습정도를 비교가 힘듦</a:t>
            </a:r>
            <a:endParaRPr lang="en-US" altLang="ko-KR" sz="1600" spc="-1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000" spc="-1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Search </a:t>
            </a:r>
            <a:r>
              <a:rPr lang="ko-KR" altLang="en-US" sz="2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기반의 소스의 복잡함</a:t>
            </a:r>
            <a:endParaRPr lang="en-US" altLang="ko-KR" sz="2000" spc="-1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000" spc="-1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만든 소스</a:t>
            </a:r>
            <a:r>
              <a:rPr lang="en-US" altLang="ko-KR" sz="2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&amp; </a:t>
            </a:r>
            <a:r>
              <a:rPr lang="en-US" altLang="ko-KR" sz="2000" spc="-1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tictactoe</a:t>
            </a:r>
            <a:r>
              <a:rPr lang="ko-KR" altLang="en-US" sz="2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에이전트 융화</a:t>
            </a:r>
            <a:endParaRPr lang="en-US" altLang="ko-KR" sz="2000" spc="-1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000" spc="-1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6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sz="16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에이전트 구현 어려울 수 있음</a:t>
            </a:r>
          </a:p>
          <a:p>
            <a:endParaRPr lang="ko-KR" altLang="en-US" sz="2000" spc="-1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에이전트끼리 간의 데이터셋 획득 시간</a:t>
            </a:r>
            <a:endParaRPr lang="en-US" altLang="ko-KR" sz="2000" spc="-1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000" spc="-1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6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sz="16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오목의 경우 경우의 수 증가</a:t>
            </a:r>
            <a:r>
              <a:rPr lang="en-US" altLang="ko-KR" sz="16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게임 당 소요 시간 증가</a:t>
            </a:r>
          </a:p>
          <a:p>
            <a:endParaRPr lang="ko-KR" altLang="en-US" sz="2000" spc="-1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AEBC98-BEC0-41CD-AFCF-42D704107F29}"/>
              </a:ext>
            </a:extLst>
          </p:cNvPr>
          <p:cNvSpPr txBox="1"/>
          <p:nvPr/>
        </p:nvSpPr>
        <p:spPr>
          <a:xfrm>
            <a:off x="457606" y="1203421"/>
            <a:ext cx="39741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예상 문제점</a:t>
            </a:r>
          </a:p>
        </p:txBody>
      </p:sp>
    </p:spTree>
    <p:extLst>
      <p:ext uri="{BB962C8B-B14F-4D97-AF65-F5344CB8AC3E}">
        <p14:creationId xmlns:p14="http://schemas.microsoft.com/office/powerpoint/2010/main" val="2418943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/>
            <a:stretch>
              <a:fillRect t="-30917" b="-996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 defTabSz="914365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 defTabSz="914365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51991" y="2966036"/>
            <a:ext cx="2742923" cy="1323435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 defTabSz="914365"/>
            <a:r>
              <a:rPr lang="ko-KR" altLang="en-US" sz="4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고딕" panose="020D0604000000000000" pitchFamily="50" charset="-127"/>
              </a:rPr>
              <a:t>감사합니다</a:t>
            </a:r>
            <a:endParaRPr lang="en-US" altLang="ko-KR" sz="4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고딕" panose="020D0604000000000000" pitchFamily="50" charset="-127"/>
            </a:endParaRPr>
          </a:p>
          <a:p>
            <a:pPr algn="ctr" defTabSz="914365"/>
            <a:r>
              <a:rPr lang="en-US" altLang="ko-KR" sz="4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고딕" panose="020D0604000000000000" pitchFamily="50" charset="-127"/>
              </a:rPr>
              <a:t>Thank You</a:t>
            </a:r>
            <a:endParaRPr lang="ko-KR" altLang="en-US" sz="4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940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3E4E974F-B053-4BDE-9824-7100F4BAEDD2}"/>
              </a:ext>
            </a:extLst>
          </p:cNvPr>
          <p:cNvSpPr/>
          <p:nvPr/>
        </p:nvSpPr>
        <p:spPr>
          <a:xfrm>
            <a:off x="0" y="4408643"/>
            <a:ext cx="4772940" cy="2530929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2" name="그룹 51"/>
          <p:cNvGrpSpPr/>
          <p:nvPr/>
        </p:nvGrpSpPr>
        <p:grpSpPr>
          <a:xfrm>
            <a:off x="4381012" y="3439646"/>
            <a:ext cx="4619992" cy="584775"/>
            <a:chOff x="3524241" y="3584171"/>
            <a:chExt cx="3904191" cy="584775"/>
          </a:xfrm>
        </p:grpSpPr>
        <p:sp>
          <p:nvSpPr>
            <p:cNvPr id="27" name="TextBox 26"/>
            <p:cNvSpPr txBox="1"/>
            <p:nvPr/>
          </p:nvSpPr>
          <p:spPr>
            <a:xfrm>
              <a:off x="4070013" y="3640178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전체 계획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524241" y="3584171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</a:t>
              </a: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915478" y="3640603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4389913" y="4142183"/>
            <a:ext cx="3980029" cy="611634"/>
            <a:chOff x="4127519" y="3608130"/>
            <a:chExt cx="3980029" cy="611634"/>
          </a:xfrm>
        </p:grpSpPr>
        <p:sp>
          <p:nvSpPr>
            <p:cNvPr id="54" name="TextBox 53"/>
            <p:cNvSpPr txBox="1"/>
            <p:nvPr/>
          </p:nvSpPr>
          <p:spPr>
            <a:xfrm>
              <a:off x="4349412" y="3608130"/>
              <a:ext cx="37581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127519" y="363498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</a:t>
              </a: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4398814" y="4101939"/>
            <a:ext cx="4128165" cy="1334869"/>
            <a:chOff x="4037319" y="2755148"/>
            <a:chExt cx="4128165" cy="1334869"/>
          </a:xfrm>
        </p:grpSpPr>
        <p:sp>
          <p:nvSpPr>
            <p:cNvPr id="58" name="TextBox 57"/>
            <p:cNvSpPr txBox="1"/>
            <p:nvPr/>
          </p:nvSpPr>
          <p:spPr>
            <a:xfrm>
              <a:off x="4616121" y="2755148"/>
              <a:ext cx="3549363" cy="5749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과정 소개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037319" y="3505242"/>
              <a:ext cx="596604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</a:t>
              </a: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89B039-AB60-44FC-98C6-6797DCA8F152}"/>
              </a:ext>
            </a:extLst>
          </p:cNvPr>
          <p:cNvSpPr/>
          <p:nvPr/>
        </p:nvSpPr>
        <p:spPr>
          <a:xfrm>
            <a:off x="29980" y="30639"/>
            <a:ext cx="3429000" cy="3695013"/>
          </a:xfrm>
          <a:prstGeom prst="rect">
            <a:avLst/>
          </a:prstGeom>
          <a:blipFill dpi="0" rotWithShape="1">
            <a:blip r:embed="rId3">
              <a:alphaModFix amt="31000"/>
            </a:blip>
            <a:srcRect/>
            <a:stretch>
              <a:fillRect/>
            </a:stretch>
          </a:blip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078051" y="2181596"/>
            <a:ext cx="3429000" cy="447572"/>
          </a:xfrm>
          <a:prstGeom prst="rect">
            <a:avLst/>
          </a:prstGeom>
          <a:pattFill prst="wdUpDiag">
            <a:fgClr>
              <a:srgbClr val="4B4B4B"/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발표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주차 소 주제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중간 발표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58617" y="1371118"/>
            <a:ext cx="2233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spc="-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목차</a:t>
            </a:r>
            <a:endParaRPr lang="ko-KR" altLang="en-US" sz="4800" b="1" spc="-2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77616" y="4913066"/>
            <a:ext cx="354076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 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577622A-D1AC-4760-9FA0-196327783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522" y="0"/>
            <a:ext cx="1249457" cy="650685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F26F4210-A1F8-4EC3-8706-802845E90701}"/>
              </a:ext>
            </a:extLst>
          </p:cNvPr>
          <p:cNvSpPr/>
          <p:nvPr/>
        </p:nvSpPr>
        <p:spPr>
          <a:xfrm>
            <a:off x="4852145" y="4282334"/>
            <a:ext cx="117303" cy="382844"/>
          </a:xfrm>
          <a:prstGeom prst="rect">
            <a:avLst/>
          </a:prstGeom>
          <a:solidFill>
            <a:srgbClr val="B5E6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692A0FD-B93E-44D7-BACC-C6D436E8EEF0}"/>
              </a:ext>
            </a:extLst>
          </p:cNvPr>
          <p:cNvSpPr/>
          <p:nvPr/>
        </p:nvSpPr>
        <p:spPr>
          <a:xfrm>
            <a:off x="4853461" y="4970048"/>
            <a:ext cx="117303" cy="382844"/>
          </a:xfrm>
          <a:prstGeom prst="rect">
            <a:avLst/>
          </a:prstGeom>
          <a:solidFill>
            <a:srgbClr val="B5E6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9376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전체 계획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1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DB68A15F-A4D5-463A-A727-3AC8D12CA8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7657663"/>
              </p:ext>
            </p:extLst>
          </p:nvPr>
        </p:nvGraphicFramePr>
        <p:xfrm>
          <a:off x="1524000" y="1397000"/>
          <a:ext cx="5397500" cy="3383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8" name="그룹 17">
            <a:extLst>
              <a:ext uri="{FF2B5EF4-FFF2-40B4-BE49-F238E27FC236}">
                <a16:creationId xmlns:a16="http://schemas.microsoft.com/office/drawing/2014/main" id="{45992DB1-46E1-4B83-8BCC-73ACFBBDDB59}"/>
              </a:ext>
            </a:extLst>
          </p:cNvPr>
          <p:cNvGrpSpPr/>
          <p:nvPr/>
        </p:nvGrpSpPr>
        <p:grpSpPr>
          <a:xfrm>
            <a:off x="3014497" y="4851969"/>
            <a:ext cx="4156075" cy="609031"/>
            <a:chOff x="1177920" y="2774476"/>
            <a:chExt cx="4156075" cy="609031"/>
          </a:xfrm>
          <a:scene3d>
            <a:camera prst="orthographicFront"/>
            <a:lightRig rig="flat" dir="t"/>
          </a:scene3d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25DF22F1-7275-443E-9DAC-A8B6B2B8E7C5}"/>
                </a:ext>
              </a:extLst>
            </p:cNvPr>
            <p:cNvSpPr/>
            <p:nvPr/>
          </p:nvSpPr>
          <p:spPr>
            <a:xfrm>
              <a:off x="1177920" y="2774476"/>
              <a:ext cx="4156075" cy="609031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0" name="사각형: 둥근 모서리 4">
              <a:extLst>
                <a:ext uri="{FF2B5EF4-FFF2-40B4-BE49-F238E27FC236}">
                  <a16:creationId xmlns:a16="http://schemas.microsoft.com/office/drawing/2014/main" id="{4A917D08-D8F9-4758-90D3-39BB0493577B}"/>
                </a:ext>
              </a:extLst>
            </p:cNvPr>
            <p:cNvSpPr txBox="1"/>
            <p:nvPr/>
          </p:nvSpPr>
          <p:spPr>
            <a:xfrm>
              <a:off x="1195758" y="2792314"/>
              <a:ext cx="3414172" cy="57335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kern="1200" dirty="0"/>
                <a:t>승률 파악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E6ABE4F-605D-4FEF-9022-FAE90090B17B}"/>
              </a:ext>
            </a:extLst>
          </p:cNvPr>
          <p:cNvGrpSpPr/>
          <p:nvPr/>
        </p:nvGrpSpPr>
        <p:grpSpPr>
          <a:xfrm>
            <a:off x="3343174" y="5588807"/>
            <a:ext cx="4156075" cy="609031"/>
            <a:chOff x="1177920" y="2774476"/>
            <a:chExt cx="4156075" cy="609031"/>
          </a:xfrm>
          <a:scene3d>
            <a:camera prst="orthographicFront"/>
            <a:lightRig rig="flat" dir="t"/>
          </a:scene3d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CA7AA81D-B646-4D82-879A-0786CAF47142}"/>
                </a:ext>
              </a:extLst>
            </p:cNvPr>
            <p:cNvSpPr/>
            <p:nvPr/>
          </p:nvSpPr>
          <p:spPr>
            <a:xfrm>
              <a:off x="1177920" y="2774476"/>
              <a:ext cx="4156075" cy="609031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4" name="사각형: 둥근 모서리 4">
              <a:extLst>
                <a:ext uri="{FF2B5EF4-FFF2-40B4-BE49-F238E27FC236}">
                  <a16:creationId xmlns:a16="http://schemas.microsoft.com/office/drawing/2014/main" id="{D714E211-C841-438E-AC4F-BC88858FF094}"/>
                </a:ext>
              </a:extLst>
            </p:cNvPr>
            <p:cNvSpPr txBox="1"/>
            <p:nvPr/>
          </p:nvSpPr>
          <p:spPr>
            <a:xfrm>
              <a:off x="1195758" y="2792314"/>
              <a:ext cx="3414172" cy="57335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kern="1200" dirty="0"/>
                <a:t>수정 및 보완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43F4503-E0BC-4F55-9643-31BA34C5374A}"/>
              </a:ext>
            </a:extLst>
          </p:cNvPr>
          <p:cNvGrpSpPr/>
          <p:nvPr/>
        </p:nvGrpSpPr>
        <p:grpSpPr>
          <a:xfrm>
            <a:off x="6610604" y="4710380"/>
            <a:ext cx="395870" cy="395870"/>
            <a:chOff x="4691273" y="2522405"/>
            <a:chExt cx="395870" cy="395870"/>
          </a:xfrm>
        </p:grpSpPr>
        <p:sp>
          <p:nvSpPr>
            <p:cNvPr id="30" name="화살표: 아래쪽 29">
              <a:extLst>
                <a:ext uri="{FF2B5EF4-FFF2-40B4-BE49-F238E27FC236}">
                  <a16:creationId xmlns:a16="http://schemas.microsoft.com/office/drawing/2014/main" id="{32EC5A19-B30B-476F-BBF7-4409D50E0C17}"/>
                </a:ext>
              </a:extLst>
            </p:cNvPr>
            <p:cNvSpPr/>
            <p:nvPr/>
          </p:nvSpPr>
          <p:spPr>
            <a:xfrm>
              <a:off x="4691273" y="2522405"/>
              <a:ext cx="395870" cy="395870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화살표: 아래쪽 4">
              <a:extLst>
                <a:ext uri="{FF2B5EF4-FFF2-40B4-BE49-F238E27FC236}">
                  <a16:creationId xmlns:a16="http://schemas.microsoft.com/office/drawing/2014/main" id="{BC047234-B6D6-4633-B428-0875C0BF736D}"/>
                </a:ext>
              </a:extLst>
            </p:cNvPr>
            <p:cNvSpPr txBox="1"/>
            <p:nvPr/>
          </p:nvSpPr>
          <p:spPr>
            <a:xfrm>
              <a:off x="4780344" y="2522405"/>
              <a:ext cx="217728" cy="2978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300" kern="120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60B8588-89E1-4EE2-8D79-17D567AACCFA}"/>
              </a:ext>
            </a:extLst>
          </p:cNvPr>
          <p:cNvGrpSpPr/>
          <p:nvPr/>
        </p:nvGrpSpPr>
        <p:grpSpPr>
          <a:xfrm>
            <a:off x="6917403" y="5323879"/>
            <a:ext cx="395870" cy="395870"/>
            <a:chOff x="4691273" y="2522405"/>
            <a:chExt cx="395870" cy="395870"/>
          </a:xfrm>
        </p:grpSpPr>
        <p:sp>
          <p:nvSpPr>
            <p:cNvPr id="33" name="화살표: 아래쪽 32">
              <a:extLst>
                <a:ext uri="{FF2B5EF4-FFF2-40B4-BE49-F238E27FC236}">
                  <a16:creationId xmlns:a16="http://schemas.microsoft.com/office/drawing/2014/main" id="{CEBEF6B1-83C6-437B-BBA4-5DF91076539C}"/>
                </a:ext>
              </a:extLst>
            </p:cNvPr>
            <p:cNvSpPr/>
            <p:nvPr/>
          </p:nvSpPr>
          <p:spPr>
            <a:xfrm>
              <a:off x="4691273" y="2522405"/>
              <a:ext cx="395870" cy="395870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화살표: 아래쪽 4">
              <a:extLst>
                <a:ext uri="{FF2B5EF4-FFF2-40B4-BE49-F238E27FC236}">
                  <a16:creationId xmlns:a16="http://schemas.microsoft.com/office/drawing/2014/main" id="{DAF9F285-43CA-42FE-8B1D-38AD9C23E3EB}"/>
                </a:ext>
              </a:extLst>
            </p:cNvPr>
            <p:cNvSpPr txBox="1"/>
            <p:nvPr/>
          </p:nvSpPr>
          <p:spPr>
            <a:xfrm>
              <a:off x="4780344" y="2522405"/>
              <a:ext cx="217728" cy="2978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3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564790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4406421" y="4552968"/>
            <a:ext cx="29121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과정 소개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2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E8221B9-4F20-4DB0-BE04-02AEEC15093E}"/>
              </a:ext>
            </a:extLst>
          </p:cNvPr>
          <p:cNvSpPr txBox="1"/>
          <p:nvPr/>
        </p:nvSpPr>
        <p:spPr>
          <a:xfrm>
            <a:off x="1530968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412C3B-8438-4487-AF01-C83F42703830}"/>
              </a:ext>
            </a:extLst>
          </p:cNvPr>
          <p:cNvSpPr txBox="1"/>
          <p:nvPr/>
        </p:nvSpPr>
        <p:spPr>
          <a:xfrm>
            <a:off x="1775186" y="5907434"/>
            <a:ext cx="605232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오목판 색 </a:t>
            </a:r>
            <a:r>
              <a:rPr lang="en-US" altLang="ko-KR" sz="2800" dirty="0"/>
              <a:t>,</a:t>
            </a:r>
            <a:r>
              <a:rPr lang="ko-KR" altLang="en-US" sz="2800" dirty="0"/>
              <a:t>크기</a:t>
            </a:r>
            <a:r>
              <a:rPr lang="en-US" altLang="ko-KR" sz="2800" dirty="0"/>
              <a:t>, </a:t>
            </a:r>
            <a:r>
              <a:rPr lang="ko-KR" altLang="en-US" sz="2800" dirty="0"/>
              <a:t>착수 확인 지정 </a:t>
            </a:r>
            <a:r>
              <a:rPr lang="en-US" altLang="ko-KR" sz="2800" dirty="0"/>
              <a:t> </a:t>
            </a:r>
            <a:endParaRPr lang="ko-KR" altLang="en-US" sz="2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89B5BC-B0A6-4766-A45A-72BEBC797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829" y="2352748"/>
            <a:ext cx="2709048" cy="9030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9D42DBA-6C3D-4DD3-AEBA-4427F84BDB48}"/>
              </a:ext>
            </a:extLst>
          </p:cNvPr>
          <p:cNvSpPr txBox="1"/>
          <p:nvPr/>
        </p:nvSpPr>
        <p:spPr>
          <a:xfrm>
            <a:off x="6907950" y="1084799"/>
            <a:ext cx="19524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크기 정의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4D45F1-BB55-4D2D-91B8-0EC9061F0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38" y="3215693"/>
            <a:ext cx="2277345" cy="216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3EFDB7C-0082-446A-8CE4-A9CBCCAF39B2}"/>
              </a:ext>
            </a:extLst>
          </p:cNvPr>
          <p:cNvSpPr txBox="1"/>
          <p:nvPr/>
        </p:nvSpPr>
        <p:spPr>
          <a:xfrm>
            <a:off x="539248" y="2600010"/>
            <a:ext cx="19524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 색상 지정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4A5D4BF-FF9E-44FD-A459-65AF1F724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950" y="1501028"/>
            <a:ext cx="1600941" cy="19079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912F876-0078-405B-A66E-F093B6EEA3D0}"/>
              </a:ext>
            </a:extLst>
          </p:cNvPr>
          <p:cNvSpPr txBox="1"/>
          <p:nvPr/>
        </p:nvSpPr>
        <p:spPr>
          <a:xfrm>
            <a:off x="3504829" y="1814023"/>
            <a:ext cx="19524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 모듈 호출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34AED5-76EB-48D8-936F-D541CE3B3E7A}"/>
              </a:ext>
            </a:extLst>
          </p:cNvPr>
          <p:cNvSpPr txBox="1"/>
          <p:nvPr/>
        </p:nvSpPr>
        <p:spPr>
          <a:xfrm>
            <a:off x="3504829" y="3602236"/>
            <a:ext cx="213434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pc="-10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파이 게임 실행 코드</a:t>
            </a:r>
            <a:endParaRPr lang="ko-KR" altLang="en-US" spc="-1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E74A72B-692B-4578-BBF1-9F2F45EDD8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4829" y="4214155"/>
            <a:ext cx="4895850" cy="11144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0042790-00AF-4C67-9F36-62B0DFE2F96F}"/>
              </a:ext>
            </a:extLst>
          </p:cNvPr>
          <p:cNvSpPr txBox="1"/>
          <p:nvPr/>
        </p:nvSpPr>
        <p:spPr>
          <a:xfrm>
            <a:off x="539248" y="1084799"/>
            <a:ext cx="320725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오목 </a:t>
            </a:r>
            <a:r>
              <a:rPr lang="en-US" altLang="ko-KR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UI </a:t>
            </a:r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툴 선정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4F740F-8A88-4006-A005-91F0483BD175}"/>
              </a:ext>
            </a:extLst>
          </p:cNvPr>
          <p:cNvSpPr txBox="1"/>
          <p:nvPr/>
        </p:nvSpPr>
        <p:spPr>
          <a:xfrm>
            <a:off x="625839" y="1641174"/>
            <a:ext cx="112676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spc="-1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Pygame</a:t>
            </a:r>
            <a:r>
              <a:rPr lang="en-US" altLang="ko-KR" sz="2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spc="-1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2214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701875" y="576004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과정 소개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2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5E99454E-53AD-4154-B3DA-9BF25DC2A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220" y="1494421"/>
            <a:ext cx="118974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초기 계획</a:t>
            </a:r>
          </a:p>
        </p:txBody>
      </p:sp>
      <p:pic>
        <p:nvPicPr>
          <p:cNvPr id="1025" name="_x204438960" descr="EMB000009c81d96">
            <a:extLst>
              <a:ext uri="{FF2B5EF4-FFF2-40B4-BE49-F238E27FC236}">
                <a16:creationId xmlns:a16="http://schemas.microsoft.com/office/drawing/2014/main" id="{5B690E9F-E6CC-476E-84AA-2923B41E5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75" y="2066655"/>
            <a:ext cx="3311525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2">
            <a:extLst>
              <a:ext uri="{FF2B5EF4-FFF2-40B4-BE49-F238E27FC236}">
                <a16:creationId xmlns:a16="http://schemas.microsoft.com/office/drawing/2014/main" id="{61156345-1C28-4921-9445-E70BD259B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457380"/>
            <a:ext cx="14205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수정된 계획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E42A988-2A21-49A6-B4DC-6E84A8DB7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3174" y="137381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204440832" descr="EMB000009c81d98">
            <a:extLst>
              <a:ext uri="{FF2B5EF4-FFF2-40B4-BE49-F238E27FC236}">
                <a16:creationId xmlns:a16="http://schemas.microsoft.com/office/drawing/2014/main" id="{113D7C7A-2CE0-4447-ACF0-F0916D227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975" y="2069957"/>
            <a:ext cx="2906713" cy="84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4FD07B4-1FD2-4EA2-B8A3-243F40E4F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975" y="3092226"/>
            <a:ext cx="3467100" cy="723900"/>
          </a:xfrm>
          <a:prstGeom prst="rect">
            <a:avLst/>
          </a:prstGeom>
        </p:spPr>
      </p:pic>
      <p:sp>
        <p:nvSpPr>
          <p:cNvPr id="18" name="Rectangle 2">
            <a:extLst>
              <a:ext uri="{FF2B5EF4-FFF2-40B4-BE49-F238E27FC236}">
                <a16:creationId xmlns:a16="http://schemas.microsoft.com/office/drawing/2014/main" id="{3E2CFB36-FF56-46EB-A941-F9176C7D8D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74" y="4061643"/>
            <a:ext cx="751680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단순 인공지능 사용이 아닌</a:t>
            </a:r>
            <a:r>
              <a:rPr lang="en-US" altLang="ko-KR" dirty="0"/>
              <a:t>, </a:t>
            </a:r>
            <a:r>
              <a:rPr lang="ko-KR" altLang="en-US" dirty="0"/>
              <a:t>직접 에이전트 환경 개발로 학습 방향 변경</a:t>
            </a: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6E341047-0522-4143-A182-7B74045FF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4614" y="5314153"/>
            <a:ext cx="575411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 err="1"/>
              <a:t>틱택토를</a:t>
            </a:r>
            <a:r>
              <a:rPr lang="ko-KR" altLang="en-US" dirty="0"/>
              <a:t> 확장하여 조금 더 큰 환경에서 </a:t>
            </a:r>
            <a:r>
              <a:rPr lang="en-US" altLang="ko-KR" dirty="0"/>
              <a:t>3</a:t>
            </a:r>
            <a:r>
              <a:rPr lang="ko-KR" altLang="en-US" dirty="0"/>
              <a:t>목</a:t>
            </a:r>
            <a:endParaRPr lang="en-US" altLang="ko-KR" dirty="0"/>
          </a:p>
          <a:p>
            <a:pPr algn="ctr"/>
            <a:r>
              <a:rPr lang="en-US" altLang="ko-KR" dirty="0"/>
              <a:t>3</a:t>
            </a:r>
            <a:r>
              <a:rPr lang="ko-KR" altLang="en-US" dirty="0"/>
              <a:t>개의 돌이 연속으로 있으면 승리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15666A3-58E6-47A7-9B21-7F79779A6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7257" y="4788583"/>
            <a:ext cx="158883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/>
              <a:t>Rule-base AI 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C85B97-57C8-48D4-A51E-1DF8E5B5A72D}"/>
              </a:ext>
            </a:extLst>
          </p:cNvPr>
          <p:cNvSpPr txBox="1"/>
          <p:nvPr/>
        </p:nvSpPr>
        <p:spPr>
          <a:xfrm>
            <a:off x="821133" y="965195"/>
            <a:ext cx="39741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Rule based AI </a:t>
            </a:r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제작</a:t>
            </a:r>
          </a:p>
        </p:txBody>
      </p:sp>
    </p:spTree>
    <p:extLst>
      <p:ext uri="{BB962C8B-B14F-4D97-AF65-F5344CB8AC3E}">
        <p14:creationId xmlns:p14="http://schemas.microsoft.com/office/powerpoint/2010/main" val="631637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793990" y="2412162"/>
            <a:ext cx="727554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3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기본적인 베이스의 </a:t>
            </a:r>
            <a:r>
              <a:rPr lang="en-US" altLang="ko-KR" sz="2000" spc="-3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AI</a:t>
            </a:r>
            <a:r>
              <a:rPr lang="ko-KR" altLang="en-US" sz="2000" spc="-3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z="2000" spc="-3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+</a:t>
            </a:r>
            <a:r>
              <a:rPr lang="ko-KR" altLang="en-US" sz="2000" spc="-3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z="2000" spc="-3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Search</a:t>
            </a:r>
            <a:r>
              <a:rPr lang="ko-KR" altLang="en-US" sz="2000" spc="-3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 알고리즘 </a:t>
            </a:r>
            <a:r>
              <a:rPr lang="en-US" altLang="ko-KR" sz="2000" spc="-3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+ </a:t>
            </a:r>
            <a:r>
              <a:rPr lang="ko-KR" altLang="en-US" sz="2000" spc="-3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가중치</a:t>
            </a:r>
            <a:endParaRPr lang="en-US" altLang="ko-KR" sz="2000" spc="-3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</a:endParaRPr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r>
              <a:rPr lang="ko-KR" altLang="en-US" sz="2000" dirty="0"/>
              <a:t>즉</a:t>
            </a:r>
            <a:r>
              <a:rPr lang="en-US" altLang="ko-KR" sz="2000" dirty="0"/>
              <a:t>, </a:t>
            </a:r>
            <a:r>
              <a:rPr lang="ko-KR" altLang="en-US" sz="2000" dirty="0"/>
              <a:t>최종적으로 구현하고자 하는 고수준의 </a:t>
            </a:r>
            <a:r>
              <a:rPr lang="en-US" altLang="ko-KR" sz="2000" dirty="0"/>
              <a:t>AI</a:t>
            </a:r>
          </a:p>
          <a:p>
            <a:pPr algn="ctr"/>
            <a:endParaRPr lang="en-US" altLang="ko-KR" sz="2000" dirty="0"/>
          </a:p>
          <a:p>
            <a:pPr algn="ctr"/>
            <a:r>
              <a:rPr lang="en-US" altLang="ko-KR" sz="2000" dirty="0"/>
              <a:t>=</a:t>
            </a:r>
          </a:p>
          <a:p>
            <a:pPr algn="ctr"/>
            <a:endParaRPr lang="en-US" altLang="ko-KR" sz="2000" dirty="0"/>
          </a:p>
          <a:p>
            <a:pPr algn="ctr"/>
            <a:r>
              <a:rPr lang="ko-KR" altLang="en-US" sz="2000" dirty="0"/>
              <a:t>베이스 </a:t>
            </a:r>
            <a:r>
              <a:rPr lang="en-US" altLang="ko-KR" sz="2000" dirty="0"/>
              <a:t>AI + Search </a:t>
            </a:r>
            <a:r>
              <a:rPr lang="ko-KR" altLang="en-US" sz="2000" dirty="0"/>
              <a:t>알고리즘 </a:t>
            </a:r>
            <a:r>
              <a:rPr lang="en-US" altLang="ko-KR" sz="2000" dirty="0"/>
              <a:t>+ </a:t>
            </a:r>
            <a:r>
              <a:rPr lang="ko-KR" altLang="en-US" sz="2000" dirty="0"/>
              <a:t>가중치 도입</a:t>
            </a:r>
            <a:endParaRPr lang="en-US" altLang="ko-KR" sz="2000" dirty="0"/>
          </a:p>
          <a:p>
            <a:pPr algn="ctr"/>
            <a:endParaRPr lang="ko-KR" altLang="en-US" sz="2000" dirty="0"/>
          </a:p>
          <a:p>
            <a:pPr algn="ctr"/>
            <a:endParaRPr lang="en-US" altLang="ko-KR" sz="2000" spc="-3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과정 소개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2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C04F412-5923-4DB8-A8E2-74800E12B1EF}"/>
              </a:ext>
            </a:extLst>
          </p:cNvPr>
          <p:cNvSpPr txBox="1"/>
          <p:nvPr/>
        </p:nvSpPr>
        <p:spPr>
          <a:xfrm>
            <a:off x="457606" y="1260039"/>
            <a:ext cx="39741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고수준의 </a:t>
            </a:r>
            <a:r>
              <a:rPr lang="en-US" altLang="ko-KR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AI </a:t>
            </a:r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제작</a:t>
            </a:r>
          </a:p>
        </p:txBody>
      </p:sp>
    </p:spTree>
    <p:extLst>
      <p:ext uri="{BB962C8B-B14F-4D97-AF65-F5344CB8AC3E}">
        <p14:creationId xmlns:p14="http://schemas.microsoft.com/office/powerpoint/2010/main" val="1959538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934226" y="5406101"/>
            <a:ext cx="72755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3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기본적인 </a:t>
            </a:r>
            <a:r>
              <a:rPr lang="en-US" altLang="ko-KR" sz="2000" spc="-3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Rule-based AI</a:t>
            </a:r>
            <a:r>
              <a:rPr lang="ko-KR" altLang="en-US" sz="2000" spc="-3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에 필요한 소스를 추가</a:t>
            </a:r>
            <a:r>
              <a:rPr lang="en-US" altLang="ko-KR" sz="2000" spc="-3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2000" spc="-3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확장</a:t>
            </a:r>
            <a:endParaRPr lang="en-US" altLang="ko-KR" sz="2000" spc="-3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</a:endParaRPr>
          </a:p>
          <a:p>
            <a:pPr algn="ctr"/>
            <a:r>
              <a:rPr lang="en-US" altLang="ko-KR" sz="2000" spc="-3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-&gt; </a:t>
            </a:r>
            <a:r>
              <a:rPr lang="ko-KR" altLang="en-US" sz="2000" spc="-3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고수준의 </a:t>
            </a:r>
            <a:r>
              <a:rPr lang="en-US" altLang="ko-KR" sz="2000" spc="-3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AI</a:t>
            </a:r>
            <a:r>
              <a:rPr lang="ko-KR" altLang="en-US" sz="2000" spc="-3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로 변경</a:t>
            </a:r>
            <a:endParaRPr lang="en-US" altLang="ko-KR" sz="2000" spc="-3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과정 소개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2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C04F412-5923-4DB8-A8E2-74800E12B1EF}"/>
              </a:ext>
            </a:extLst>
          </p:cNvPr>
          <p:cNvSpPr txBox="1"/>
          <p:nvPr/>
        </p:nvSpPr>
        <p:spPr>
          <a:xfrm>
            <a:off x="457606" y="1056839"/>
            <a:ext cx="39741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고수준의 </a:t>
            </a:r>
            <a:r>
              <a:rPr lang="en-US" altLang="ko-KR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AI </a:t>
            </a:r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제작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87BD75E-3EDA-445A-881E-AED2436E6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74" y="1872378"/>
            <a:ext cx="2895600" cy="28575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FDC816C-D0D4-4C10-8720-A176AF2B5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174" y="1872378"/>
            <a:ext cx="2895600" cy="28860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668C9CF-1F0D-4FA1-88CA-A55575FBA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774" y="1872378"/>
            <a:ext cx="288607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3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C4686E1-3A70-4FDB-8F59-79443B922283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2013BD9-C203-43C9-8C9C-303996BC452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과정 소개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73A2BA5-EFF5-4A79-ADD5-2B9F93E1848E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2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2D186C6-3D81-42CD-BE7A-E3FA4AA1A2FD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7667287-8476-4C47-A7FE-17B014F31209}"/>
              </a:ext>
            </a:extLst>
          </p:cNvPr>
          <p:cNvSpPr txBox="1"/>
          <p:nvPr/>
        </p:nvSpPr>
        <p:spPr>
          <a:xfrm>
            <a:off x="457606" y="1154018"/>
            <a:ext cx="39741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spc="-10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에이전트 생성</a:t>
            </a:r>
            <a:endParaRPr lang="ko-KR" altLang="en-US" sz="2400" spc="-1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5EC298-87F8-4F3F-ACE3-06E3186C7A6C}"/>
              </a:ext>
            </a:extLst>
          </p:cNvPr>
          <p:cNvSpPr txBox="1"/>
          <p:nvPr/>
        </p:nvSpPr>
        <p:spPr>
          <a:xfrm>
            <a:off x="2248306" y="2297018"/>
            <a:ext cx="4444594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짐 </a:t>
            </a:r>
            <a:r>
              <a:rPr lang="ko-KR" altLang="en-US" sz="2400" spc="-1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틱택토의</a:t>
            </a:r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환경을 벤치마킹</a:t>
            </a:r>
            <a:r>
              <a:rPr lang="en-US" altLang="ko-KR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 algn="ctr"/>
            <a:endParaRPr lang="en-US" altLang="ko-KR" sz="2400" spc="-1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고수준의 알고리즘 적용</a:t>
            </a:r>
            <a:endParaRPr lang="en-US" altLang="ko-KR" sz="2400" spc="-1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sz="2400" spc="-1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=</a:t>
            </a:r>
          </a:p>
          <a:p>
            <a:pPr algn="ctr"/>
            <a:endParaRPr lang="en-US" altLang="ko-KR" sz="2400" spc="-1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우리 팀만의 </a:t>
            </a:r>
            <a:r>
              <a:rPr lang="en-US" altLang="ko-KR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Agent </a:t>
            </a:r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생성</a:t>
            </a:r>
            <a:endParaRPr lang="en-US" altLang="ko-KR" sz="2400" spc="-1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9811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701875" y="576004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과정 소개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2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B1C9391-F31F-48FB-BA69-BB4559E2C75A}"/>
              </a:ext>
            </a:extLst>
          </p:cNvPr>
          <p:cNvSpPr txBox="1"/>
          <p:nvPr/>
        </p:nvSpPr>
        <p:spPr>
          <a:xfrm>
            <a:off x="457606" y="1142547"/>
            <a:ext cx="39741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TD-agent </a:t>
            </a:r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EFE55F-85A6-4F63-A629-2A42C60BA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06" y="1675308"/>
            <a:ext cx="6534150" cy="42386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A17FBF1-D4EA-4CCB-B593-47824A655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06" y="1197659"/>
            <a:ext cx="6725589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92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3749</TotalTime>
  <Words>294</Words>
  <Application>Microsoft Office PowerPoint</Application>
  <PresentationFormat>화면 슬라이드 쇼(4:3)</PresentationFormat>
  <Paragraphs>98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나눔명조 ExtraBold</vt:lpstr>
      <vt:lpstr>나눔바른고딕</vt:lpstr>
      <vt:lpstr>맑은 고딕</vt:lpstr>
      <vt:lpstr>배달의민족 도현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김준연</cp:lastModifiedBy>
  <cp:revision>221</cp:revision>
  <dcterms:created xsi:type="dcterms:W3CDTF">2015-12-08T11:53:42Z</dcterms:created>
  <dcterms:modified xsi:type="dcterms:W3CDTF">2019-05-12T14:15:56Z</dcterms:modified>
</cp:coreProperties>
</file>